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456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754094-4608-437B-A2F3-FDA533519AFE}" type="datetimeFigureOut">
              <a:rPr lang="ru-KZ" smtClean="0"/>
              <a:t>15.01.2022</a:t>
            </a:fld>
            <a:endParaRPr lang="ru-K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6B8A94-F3B5-46A3-B4ED-83F9599C0BA6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3904713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754094-4608-437B-A2F3-FDA533519AFE}" type="datetimeFigureOut">
              <a:rPr lang="ru-KZ" smtClean="0"/>
              <a:t>15.01.2022</a:t>
            </a:fld>
            <a:endParaRPr lang="ru-K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6B8A94-F3B5-46A3-B4ED-83F9599C0BA6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34668890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754094-4608-437B-A2F3-FDA533519AFE}" type="datetimeFigureOut">
              <a:rPr lang="ru-KZ" smtClean="0"/>
              <a:t>15.01.2022</a:t>
            </a:fld>
            <a:endParaRPr lang="ru-K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6B8A94-F3B5-46A3-B4ED-83F9599C0BA6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404255816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>
          <a:xfrm>
            <a:off x="1930400" y="3771174"/>
            <a:ext cx="727964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754094-4608-437B-A2F3-FDA533519AFE}" type="datetimeFigureOut">
              <a:rPr lang="ru-KZ" smtClean="0"/>
              <a:t>15.01.2022</a:t>
            </a:fld>
            <a:endParaRPr lang="ru-K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6B8A94-F3B5-46A3-B4ED-83F9599C0BA6}" type="slidenum">
              <a:rPr lang="ru-KZ" smtClean="0"/>
              <a:t>‹#›</a:t>
            </a:fld>
            <a:endParaRPr lang="ru-KZ"/>
          </a:p>
        </p:txBody>
      </p:sp>
      <p:sp>
        <p:nvSpPr>
          <p:cNvPr id="9" name="TextBox 8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32048692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754094-4608-437B-A2F3-FDA533519AFE}" type="datetimeFigureOut">
              <a:rPr lang="ru-KZ" smtClean="0"/>
              <a:t>15.01.2022</a:t>
            </a:fld>
            <a:endParaRPr lang="ru-K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6B8A94-F3B5-46A3-B4ED-83F9599C0BA6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182127008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754094-4608-437B-A2F3-FDA533519AFE}" type="datetimeFigureOut">
              <a:rPr lang="ru-KZ" smtClean="0"/>
              <a:t>15.01.2022</a:t>
            </a:fld>
            <a:endParaRPr lang="ru-KZ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6B8A94-F3B5-46A3-B4ED-83F9599C0BA6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258340224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754094-4608-437B-A2F3-FDA533519AFE}" type="datetimeFigureOut">
              <a:rPr lang="ru-KZ" smtClean="0"/>
              <a:t>15.01.2022</a:t>
            </a:fld>
            <a:endParaRPr lang="ru-KZ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6B8A94-F3B5-46A3-B4ED-83F9599C0BA6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418709831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754094-4608-437B-A2F3-FDA533519AFE}" type="datetimeFigureOut">
              <a:rPr lang="ru-KZ" smtClean="0"/>
              <a:t>15.01.2022</a:t>
            </a:fld>
            <a:endParaRPr lang="ru-K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6B8A94-F3B5-46A3-B4ED-83F9599C0BA6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387203459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754094-4608-437B-A2F3-FDA533519AFE}" type="datetimeFigureOut">
              <a:rPr lang="ru-KZ" smtClean="0"/>
              <a:t>15.01.2022</a:t>
            </a:fld>
            <a:endParaRPr lang="ru-K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6B8A94-F3B5-46A3-B4ED-83F9599C0BA6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21631538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754094-4608-437B-A2F3-FDA533519AFE}" type="datetimeFigureOut">
              <a:rPr lang="ru-KZ" smtClean="0"/>
              <a:t>15.01.2022</a:t>
            </a:fld>
            <a:endParaRPr lang="ru-K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6B8A94-F3B5-46A3-B4ED-83F9599C0BA6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33180433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754094-4608-437B-A2F3-FDA533519AFE}" type="datetimeFigureOut">
              <a:rPr lang="ru-KZ" smtClean="0"/>
              <a:t>15.01.2022</a:t>
            </a:fld>
            <a:endParaRPr lang="ru-K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6B8A94-F3B5-46A3-B4ED-83F9599C0BA6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14515620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754094-4608-437B-A2F3-FDA533519AFE}" type="datetimeFigureOut">
              <a:rPr lang="ru-KZ" smtClean="0"/>
              <a:t>15.01.2022</a:t>
            </a:fld>
            <a:endParaRPr lang="ru-K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6B8A94-F3B5-46A3-B4ED-83F9599C0BA6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14688720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754094-4608-437B-A2F3-FDA533519AFE}" type="datetimeFigureOut">
              <a:rPr lang="ru-KZ" smtClean="0"/>
              <a:t>15.01.2022</a:t>
            </a:fld>
            <a:endParaRPr lang="ru-K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6B8A94-F3B5-46A3-B4ED-83F9599C0BA6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11777765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754094-4608-437B-A2F3-FDA533519AFE}" type="datetimeFigureOut">
              <a:rPr lang="ru-KZ" smtClean="0"/>
              <a:t>15.01.2022</a:t>
            </a:fld>
            <a:endParaRPr lang="ru-KZ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6B8A94-F3B5-46A3-B4ED-83F9599C0BA6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14440546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754094-4608-437B-A2F3-FDA533519AFE}" type="datetimeFigureOut">
              <a:rPr lang="ru-KZ" smtClean="0"/>
              <a:t>15.01.2022</a:t>
            </a:fld>
            <a:endParaRPr lang="ru-KZ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6B8A94-F3B5-46A3-B4ED-83F9599C0BA6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41470153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754094-4608-437B-A2F3-FDA533519AFE}" type="datetimeFigureOut">
              <a:rPr lang="ru-KZ" smtClean="0"/>
              <a:t>15.01.2022</a:t>
            </a:fld>
            <a:endParaRPr lang="ru-KZ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6B8A94-F3B5-46A3-B4ED-83F9599C0BA6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32229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754094-4608-437B-A2F3-FDA533519AFE}" type="datetimeFigureOut">
              <a:rPr lang="ru-KZ" smtClean="0"/>
              <a:t>15.01.2022</a:t>
            </a:fld>
            <a:endParaRPr lang="ru-K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6B8A94-F3B5-46A3-B4ED-83F9599C0BA6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1006406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40000"/>
                  <a:lumOff val="60000"/>
                  <a:alpha val="7000"/>
                </a:schemeClr>
              </a:gs>
              <a:gs pos="69000">
                <a:schemeClr val="bg2">
                  <a:lumMod val="40000"/>
                  <a:lumOff val="60000"/>
                  <a:alpha val="0"/>
                </a:schemeClr>
              </a:gs>
              <a:gs pos="36000">
                <a:schemeClr val="bg2">
                  <a:lumMod val="40000"/>
                  <a:lumOff val="6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9012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CE754094-4608-437B-A2F3-FDA533519AFE}" type="datetimeFigureOut">
              <a:rPr lang="ru-KZ" smtClean="0"/>
              <a:t>15.01.2022</a:t>
            </a:fld>
            <a:endParaRPr lang="ru-K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ru-K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6B8A94-F3B5-46A3-B4ED-83F9599C0BA6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323531087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71079A2-098A-4B8D-A8C5-6AB2D316DD1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54955" y="1576854"/>
            <a:ext cx="8825658" cy="2243666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92D050"/>
                </a:solidFill>
              </a:rPr>
              <a:t>Device management</a:t>
            </a:r>
            <a:endParaRPr lang="ru-KZ" dirty="0">
              <a:solidFill>
                <a:srgbClr val="92D050"/>
              </a:solidFill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748B5812-6137-49D5-B294-0C0E4391AD5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9038912" cy="861420"/>
          </a:xfrm>
        </p:spPr>
        <p:txBody>
          <a:bodyPr/>
          <a:lstStyle/>
          <a:p>
            <a:pPr algn="r"/>
            <a:r>
              <a:rPr lang="en-US" dirty="0">
                <a:solidFill>
                  <a:srgbClr val="FFFF00"/>
                </a:solidFill>
              </a:rPr>
              <a:t>The lecture 10 </a:t>
            </a:r>
            <a:endParaRPr lang="ru-KZ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186419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91875C8-CC60-4B89-9D60-512DBB3004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solidFill>
                  <a:srgbClr val="92D050"/>
                </a:solidFill>
              </a:rPr>
              <a:t>Booting from TFTP</a:t>
            </a:r>
            <a:endParaRPr lang="ru-KZ" dirty="0">
              <a:solidFill>
                <a:srgbClr val="92D050"/>
              </a:solidFill>
            </a:endParaRP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07D3094A-C31A-4E54-9E95-BEA6F5DAC92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47246" y="2178106"/>
            <a:ext cx="8947150" cy="22006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891780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7DD9848-692B-4124-A48B-8FC731A1EE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702732"/>
            <a:ext cx="9404723" cy="1150515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92D050"/>
                </a:solidFill>
              </a:rPr>
              <a:t>Lab Example</a:t>
            </a:r>
            <a:endParaRPr lang="ru-KZ" dirty="0">
              <a:solidFill>
                <a:srgbClr val="92D050"/>
              </a:solidFill>
            </a:endParaRP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FA5A746A-C484-46A4-BF05-111C815CBDA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79512" y="2203351"/>
            <a:ext cx="8724901" cy="32508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916226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16521C7-0874-49E5-AEE0-CA86BDC359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solidFill>
                  <a:srgbClr val="92D050"/>
                </a:solidFill>
              </a:rPr>
              <a:t>Factory Reset</a:t>
            </a:r>
            <a:endParaRPr lang="ru-KZ" dirty="0">
              <a:solidFill>
                <a:srgbClr val="92D050"/>
              </a:solidFill>
            </a:endParaRP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4799EA49-4974-436C-9B2F-4F7B1F6A80F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03684" y="1853248"/>
            <a:ext cx="8947150" cy="35033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300490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6E84756-A06A-4792-960A-3D268548FE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solidFill>
                  <a:srgbClr val="92D050"/>
                </a:solidFill>
              </a:rPr>
              <a:t>The Config Register</a:t>
            </a:r>
            <a:endParaRPr lang="ru-KZ" dirty="0">
              <a:solidFill>
                <a:srgbClr val="92D050"/>
              </a:solidFill>
            </a:endParaRP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5FB7B26B-436B-4FB3-9661-EE402479A28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03684" y="1853248"/>
            <a:ext cx="8947150" cy="34134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443593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C221A50-2B03-484F-B831-FFB4FDFD78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solidFill>
                  <a:srgbClr val="92D050"/>
                </a:solidFill>
              </a:rPr>
              <a:t>Router Password Recovery Procedure</a:t>
            </a:r>
            <a:endParaRPr lang="ru-KZ" dirty="0">
              <a:solidFill>
                <a:srgbClr val="92D050"/>
              </a:solidFill>
            </a:endParaRP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B702674F-4A6F-45B6-AFF3-C738AC8B02C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03684" y="2406892"/>
            <a:ext cx="8947150" cy="32501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130101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F1122F3-A25C-47F4-BAB7-6FEDB02AD6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solidFill>
                  <a:srgbClr val="92D050"/>
                </a:solidFill>
              </a:rPr>
              <a:t>Router Password Recovery Procedure</a:t>
            </a:r>
            <a:endParaRPr lang="ru-KZ" dirty="0">
              <a:solidFill>
                <a:srgbClr val="92D050"/>
              </a:solidFill>
            </a:endParaRP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213A0506-E93B-4474-A11D-BF3B93E9E9E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03684" y="2204294"/>
            <a:ext cx="8947150" cy="33336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349348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05F8A3C-EFD6-4587-9F45-AE7282AF59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solidFill>
                  <a:srgbClr val="92D050"/>
                </a:solidFill>
              </a:rPr>
              <a:t>Switch Password Recovery Procedure</a:t>
            </a:r>
            <a:endParaRPr lang="ru-KZ" dirty="0">
              <a:solidFill>
                <a:srgbClr val="92D050"/>
              </a:solidFill>
            </a:endParaRP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75DB11FE-B397-4615-8DED-C43D686C4C6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03684" y="2677922"/>
            <a:ext cx="8947150" cy="16413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110338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B1EAA87-06F8-4C66-B763-C1E9AC0E7A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solidFill>
                  <a:srgbClr val="92D050"/>
                </a:solidFill>
              </a:rPr>
              <a:t>Backing up the System Image and Config</a:t>
            </a:r>
            <a:endParaRPr lang="ru-KZ" dirty="0">
              <a:solidFill>
                <a:srgbClr val="92D050"/>
              </a:solidFill>
            </a:endParaRP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711F76A6-44C9-4607-AD91-721A1F9D86A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32234" y="2327698"/>
            <a:ext cx="9118600" cy="34255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854222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9CB1E14-4B32-475F-A856-E4B4F20112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solidFill>
                  <a:srgbClr val="92D050"/>
                </a:solidFill>
              </a:rPr>
              <a:t>Upgrading the IOS System Image</a:t>
            </a:r>
            <a:endParaRPr lang="ru-KZ" dirty="0">
              <a:solidFill>
                <a:srgbClr val="92D050"/>
              </a:solidFill>
            </a:endParaRP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F7307D55-A7A5-4ABF-B921-B8AB15C23C0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03684" y="2278550"/>
            <a:ext cx="8947150" cy="24570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67207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7694BDC-5DE9-4B30-B55C-5C2282A797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130" y="609601"/>
            <a:ext cx="9404723" cy="986615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92D050"/>
                </a:solidFill>
              </a:rPr>
              <a:t>Cisco Device Memory</a:t>
            </a:r>
            <a:endParaRPr lang="ru-KZ" dirty="0">
              <a:solidFill>
                <a:srgbClr val="92D050"/>
              </a:solidFill>
            </a:endParaRP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B6F27392-DC31-4C18-9846-62368034881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83192" y="1868073"/>
            <a:ext cx="9405938" cy="33118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74651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CA37FDE-EE31-4F67-B2BB-E97B9CBB35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130" y="694267"/>
            <a:ext cx="9404723" cy="1049867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92D050"/>
                </a:solidFill>
              </a:rPr>
              <a:t>ROM Read Only Memory</a:t>
            </a:r>
            <a:endParaRPr lang="ru-KZ" dirty="0">
              <a:solidFill>
                <a:srgbClr val="92D050"/>
              </a:solidFill>
            </a:endParaRP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51CDCF53-1E55-412F-9748-67944EEFB4D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64590" y="2316459"/>
            <a:ext cx="9085263" cy="22250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46451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DA505D9-653C-4048-8499-B2CD6F4BB6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609600"/>
            <a:ext cx="9404723" cy="1243647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92D050"/>
                </a:solidFill>
              </a:rPr>
              <a:t>ROM Read Only Memory</a:t>
            </a:r>
            <a:endParaRPr lang="ru-KZ" dirty="0">
              <a:solidFill>
                <a:srgbClr val="92D050"/>
              </a:solidFill>
            </a:endParaRP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D33A190C-940A-4D91-A315-7FB1F6937AD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96446" y="1853247"/>
            <a:ext cx="8947150" cy="27723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46382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76EE0AD-5BF8-4DAB-B216-CDE55592F6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609600"/>
            <a:ext cx="9404723" cy="1243647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92D050"/>
                </a:solidFill>
              </a:rPr>
              <a:t>Flash Memory</a:t>
            </a:r>
            <a:endParaRPr lang="ru-KZ" dirty="0">
              <a:solidFill>
                <a:srgbClr val="92D050"/>
              </a:solidFill>
            </a:endParaRP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F5DCDF03-C129-419E-8733-E8A9D33A2AF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03684" y="2054786"/>
            <a:ext cx="8947150" cy="13742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72405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F48A3B3-64F3-458E-BC3D-91C23CA31F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719666"/>
            <a:ext cx="9404723" cy="1133581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92D050"/>
                </a:solidFill>
              </a:rPr>
              <a:t>NVRAM Non-Volatile RAM Memory</a:t>
            </a:r>
            <a:endParaRPr lang="ru-KZ" dirty="0">
              <a:solidFill>
                <a:srgbClr val="92D050"/>
              </a:solidFill>
            </a:endParaRP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E5CAA589-5A0F-4D5E-85EF-36D2392C2DA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27113" y="2389001"/>
            <a:ext cx="8947150" cy="15418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19275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31B6E59-DDB1-4244-B1FA-46A11C92BD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solidFill>
                  <a:srgbClr val="92D050"/>
                </a:solidFill>
              </a:rPr>
              <a:t>NVRAM Non-Volatile RAM Memory</a:t>
            </a:r>
            <a:endParaRPr lang="ru-KZ" dirty="0">
              <a:solidFill>
                <a:srgbClr val="92D050"/>
              </a:solidFill>
            </a:endParaRP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A5A6EA6E-EC37-4953-9B01-A0626F340B3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79834" y="2400544"/>
            <a:ext cx="9271000" cy="15187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423917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A967DBD-3E8A-49F5-981D-0B3CFE971E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solidFill>
                  <a:srgbClr val="92D050"/>
                </a:solidFill>
              </a:rPr>
              <a:t>RAM Random Access Memory</a:t>
            </a:r>
            <a:endParaRPr lang="ru-KZ" dirty="0">
              <a:solidFill>
                <a:srgbClr val="92D050"/>
              </a:solidFill>
            </a:endParaRP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AC40D32F-C624-4F03-A7C3-3615D58F5CD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84779" y="2210595"/>
            <a:ext cx="8947150" cy="24368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16204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E88D5C9-ABA8-497E-9DC3-64588B4D50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solidFill>
                  <a:srgbClr val="92D050"/>
                </a:solidFill>
              </a:rPr>
              <a:t>The VLAN Database</a:t>
            </a:r>
            <a:endParaRPr lang="ru-KZ" dirty="0">
              <a:solidFill>
                <a:srgbClr val="92D050"/>
              </a:solidFill>
            </a:endParaRP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95BB96D8-4317-444E-941B-4561697D81F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03684" y="2087016"/>
            <a:ext cx="8947150" cy="774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399177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он">
  <a:themeElements>
    <a:clrScheme name="Ион">
      <a:dk1>
        <a:sysClr val="windowText" lastClr="000000"/>
      </a:dk1>
      <a:lt1>
        <a:sysClr val="window" lastClr="FFFFFF"/>
      </a:lt1>
      <a:dk2>
        <a:srgbClr val="0E5580"/>
      </a:dk2>
      <a:lt2>
        <a:srgbClr val="EBEBEB"/>
      </a:lt2>
      <a:accent1>
        <a:srgbClr val="ACD433"/>
      </a:accent1>
      <a:accent2>
        <a:srgbClr val="E6C133"/>
      </a:accent2>
      <a:accent3>
        <a:srgbClr val="EF7A24"/>
      </a:accent3>
      <a:accent4>
        <a:srgbClr val="5AA0F5"/>
      </a:accent4>
      <a:accent5>
        <a:srgbClr val="75CEEC"/>
      </a:accent5>
      <a:accent6>
        <a:srgbClr val="65D6A0"/>
      </a:accent6>
      <a:hlink>
        <a:srgbClr val="C4E46E"/>
      </a:hlink>
      <a:folHlink>
        <a:srgbClr val="BDE0FB"/>
      </a:folHlink>
    </a:clrScheme>
    <a:fontScheme name="Ион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Ион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2000"/>
                <a:hueMod val="96000"/>
                <a:satMod val="128000"/>
                <a:lumMod val="114000"/>
              </a:schemeClr>
            </a:gs>
            <a:gs pos="100000">
              <a:schemeClr val="phClr">
                <a:shade val="62000"/>
                <a:hueMod val="100000"/>
                <a:satMod val="13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2000"/>
                <a:hueMod val="108000"/>
                <a:satMod val="164000"/>
                <a:lumMod val="69000"/>
              </a:schemeClr>
              <a:schemeClr val="phClr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BACC050B-8757-4460-95D8-E37B46A6B42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149</TotalTime>
  <Words>67</Words>
  <Application>Microsoft Office PowerPoint</Application>
  <PresentationFormat>Широкоэкранный</PresentationFormat>
  <Paragraphs>19</Paragraphs>
  <Slides>18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2" baseType="lpstr">
      <vt:lpstr>Arial</vt:lpstr>
      <vt:lpstr>Century Gothic</vt:lpstr>
      <vt:lpstr>Wingdings 3</vt:lpstr>
      <vt:lpstr>Ион</vt:lpstr>
      <vt:lpstr>Device management</vt:lpstr>
      <vt:lpstr>Cisco Device Memory</vt:lpstr>
      <vt:lpstr>ROM Read Only Memory</vt:lpstr>
      <vt:lpstr>ROM Read Only Memory</vt:lpstr>
      <vt:lpstr>Flash Memory</vt:lpstr>
      <vt:lpstr>NVRAM Non-Volatile RAM Memory</vt:lpstr>
      <vt:lpstr>NVRAM Non-Volatile RAM Memory</vt:lpstr>
      <vt:lpstr>RAM Random Access Memory</vt:lpstr>
      <vt:lpstr>The VLAN Database</vt:lpstr>
      <vt:lpstr>Booting from TFTP</vt:lpstr>
      <vt:lpstr>Lab Example</vt:lpstr>
      <vt:lpstr>Factory Reset</vt:lpstr>
      <vt:lpstr>The Config Register</vt:lpstr>
      <vt:lpstr>Router Password Recovery Procedure</vt:lpstr>
      <vt:lpstr>Router Password Recovery Procedure</vt:lpstr>
      <vt:lpstr>Switch Password Recovery Procedure</vt:lpstr>
      <vt:lpstr>Backing up the System Image and Config</vt:lpstr>
      <vt:lpstr>Upgrading the IOS System Image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Владислав Карюкин</dc:creator>
  <cp:lastModifiedBy>Владислав Карюкин</cp:lastModifiedBy>
  <cp:revision>4</cp:revision>
  <dcterms:created xsi:type="dcterms:W3CDTF">2022-01-15T07:25:35Z</dcterms:created>
  <dcterms:modified xsi:type="dcterms:W3CDTF">2022-01-15T09:54:53Z</dcterms:modified>
</cp:coreProperties>
</file>